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46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816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950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735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50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271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620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624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111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137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746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2A476-FD23-4A95-915B-B3088B0D38C3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5A04-8E6E-454C-9D83-82844474E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969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890" y="113320"/>
            <a:ext cx="8286220" cy="66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26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havmi_000</dc:creator>
  <cp:lastModifiedBy>havmi_000</cp:lastModifiedBy>
  <cp:revision>1</cp:revision>
  <dcterms:created xsi:type="dcterms:W3CDTF">2025-04-24T10:55:20Z</dcterms:created>
  <dcterms:modified xsi:type="dcterms:W3CDTF">2025-04-24T10:58:05Z</dcterms:modified>
</cp:coreProperties>
</file>