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9750" cy="100187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03.09.2023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92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03.09.2023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4710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03.09.2023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075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03.09.2023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0460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03.09.2023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777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03.09.2023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8790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03.09.2023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3681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03.09.2023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969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03.09.2023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6371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03.09.2023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8247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03.09.2023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9156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0E13F-8E0E-4F7C-940C-43D783EA4F72}" type="datetimeFigureOut">
              <a:rPr lang="nb-NO" smtClean="0"/>
              <a:t>03.09.2023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414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9231548"/>
              </p:ext>
            </p:extLst>
          </p:nvPr>
        </p:nvGraphicFramePr>
        <p:xfrm>
          <a:off x="1216025" y="473075"/>
          <a:ext cx="9410700" cy="581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3" imgW="9410768" imgH="5810088" progId="Excel.Sheet.12">
                  <p:embed/>
                </p:oleObj>
              </mc:Choice>
              <mc:Fallback>
                <p:oleObj name="Worksheet" r:id="rId3" imgW="9410768" imgH="581008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6025" y="473075"/>
                        <a:ext cx="9410700" cy="5810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066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Microsoft Excel Worksheet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Gerd Midtgaard</dc:creator>
  <cp:lastModifiedBy>havmi_000</cp:lastModifiedBy>
  <cp:revision>39</cp:revision>
  <cp:lastPrinted>2023-09-04T05:56:09Z</cp:lastPrinted>
  <dcterms:created xsi:type="dcterms:W3CDTF">2017-04-26T09:15:14Z</dcterms:created>
  <dcterms:modified xsi:type="dcterms:W3CDTF">2023-09-04T06:35:33Z</dcterms:modified>
</cp:coreProperties>
</file>